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CC802-69D8-4CBA-9D5E-46EB50C41519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EB0D6-929B-441D-9DAF-083BBDBA2F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257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CC802-69D8-4CBA-9D5E-46EB50C41519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EB0D6-929B-441D-9DAF-083BBDBA2F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767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CC802-69D8-4CBA-9D5E-46EB50C41519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EB0D6-929B-441D-9DAF-083BBDBA2F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601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CC802-69D8-4CBA-9D5E-46EB50C41519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EB0D6-929B-441D-9DAF-083BBDBA2F2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2138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CC802-69D8-4CBA-9D5E-46EB50C41519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EB0D6-929B-441D-9DAF-083BBDBA2F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989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CC802-69D8-4CBA-9D5E-46EB50C41519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EB0D6-929B-441D-9DAF-083BBDBA2F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34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CC802-69D8-4CBA-9D5E-46EB50C41519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EB0D6-929B-441D-9DAF-083BBDBA2F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037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CC802-69D8-4CBA-9D5E-46EB50C41519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EB0D6-929B-441D-9DAF-083BBDBA2F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277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CC802-69D8-4CBA-9D5E-46EB50C41519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EB0D6-929B-441D-9DAF-083BBDBA2F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395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CC802-69D8-4CBA-9D5E-46EB50C41519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EB0D6-929B-441D-9DAF-083BBDBA2F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04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CC802-69D8-4CBA-9D5E-46EB50C41519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EB0D6-929B-441D-9DAF-083BBDBA2F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314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CC802-69D8-4CBA-9D5E-46EB50C41519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EB0D6-929B-441D-9DAF-083BBDBA2F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639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CC802-69D8-4CBA-9D5E-46EB50C41519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EB0D6-929B-441D-9DAF-083BBDBA2F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611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CC802-69D8-4CBA-9D5E-46EB50C41519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EB0D6-929B-441D-9DAF-083BBDBA2F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528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CC802-69D8-4CBA-9D5E-46EB50C41519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EB0D6-929B-441D-9DAF-083BBDBA2F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0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CC802-69D8-4CBA-9D5E-46EB50C41519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EB0D6-929B-441D-9DAF-083BBDBA2F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249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CC802-69D8-4CBA-9D5E-46EB50C41519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EB0D6-929B-441D-9DAF-083BBDBA2F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48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94CC802-69D8-4CBA-9D5E-46EB50C41519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EB0D6-929B-441D-9DAF-083BBDBA2F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9455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25236" y="812801"/>
            <a:ext cx="10464800" cy="24476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общеобразовательное учреждение </a:t>
            </a:r>
            <a:b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лицей №180 «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Полифорум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конкурс «История маленького чемоданчика: секреты семейного наследия».</a:t>
            </a:r>
            <a:b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 «Чемоданчик семейных путешествий».</a:t>
            </a:r>
            <a:b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«Путешествуем семьей»</a:t>
            </a:r>
            <a:b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99127" y="3666836"/>
            <a:ext cx="10704946" cy="2484582"/>
          </a:xfrm>
        </p:spPr>
        <p:txBody>
          <a:bodyPr numCol="2">
            <a:normAutofit/>
          </a:bodyPr>
          <a:lstStyle/>
          <a:p>
            <a:pPr algn="r">
              <a:lnSpc>
                <a:spcPct val="120000"/>
              </a:lnSpc>
            </a:pPr>
            <a:endParaRPr lang="ru-RU" sz="1800" dirty="0" smtClean="0"/>
          </a:p>
          <a:p>
            <a:pPr algn="r"/>
            <a:endParaRPr lang="ru-RU" sz="1800" dirty="0"/>
          </a:p>
          <a:p>
            <a:pPr algn="r"/>
            <a:endParaRPr lang="ru-RU" sz="1800" dirty="0" smtClean="0"/>
          </a:p>
          <a:p>
            <a:pPr algn="r"/>
            <a:endParaRPr lang="ru-RU" sz="1800" dirty="0"/>
          </a:p>
          <a:p>
            <a:pPr algn="r"/>
            <a:endParaRPr lang="ru-RU" sz="1800" dirty="0" smtClean="0"/>
          </a:p>
          <a:p>
            <a:pPr algn="r"/>
            <a:endParaRPr lang="ru-RU" sz="1800" dirty="0"/>
          </a:p>
          <a:p>
            <a:pPr algn="r"/>
            <a:endParaRPr lang="ru-RU" sz="1800" b="1" i="1" dirty="0" smtClean="0"/>
          </a:p>
          <a:p>
            <a:pPr algn="r"/>
            <a:r>
              <a:rPr lang="ru-RU" sz="1600" b="1" i="1" dirty="0" smtClean="0"/>
              <a:t>Руководитель: </a:t>
            </a:r>
          </a:p>
          <a:p>
            <a:pPr algn="r"/>
            <a:r>
              <a:rPr lang="ru-RU" sz="1600" b="1" i="1" dirty="0" smtClean="0"/>
              <a:t>Примак Людмила Александровна</a:t>
            </a:r>
          </a:p>
          <a:p>
            <a:pPr algn="r"/>
            <a:r>
              <a:rPr lang="ru-RU" sz="1600" b="1" i="1" dirty="0" smtClean="0"/>
              <a:t>Участники проекта:</a:t>
            </a:r>
          </a:p>
          <a:p>
            <a:pPr algn="r"/>
            <a:r>
              <a:rPr lang="ru-RU" sz="1600" b="1" i="1" dirty="0" smtClean="0"/>
              <a:t>Наташа 6лет, гр.10 </a:t>
            </a:r>
          </a:p>
          <a:p>
            <a:pPr algn="r"/>
            <a:r>
              <a:rPr lang="ru-RU" sz="1600" b="1" i="1" dirty="0" smtClean="0"/>
              <a:t>Семья Топорковых мама, папа, сестра Катя </a:t>
            </a:r>
          </a:p>
        </p:txBody>
      </p:sp>
    </p:spTree>
    <p:extLst>
      <p:ext uri="{BB962C8B-B14F-4D97-AF65-F5344CB8AC3E}">
        <p14:creationId xmlns:p14="http://schemas.microsoft.com/office/powerpoint/2010/main" val="408001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0036" y="373491"/>
            <a:ext cx="3596925" cy="744109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chemeClr val="accent2"/>
                </a:solidFill>
              </a:rPr>
              <a:t>г.Сочи</a:t>
            </a:r>
            <a:r>
              <a:rPr lang="ru-RU" dirty="0" smtClean="0">
                <a:solidFill>
                  <a:schemeClr val="accent2"/>
                </a:solidFill>
              </a:rPr>
              <a:t>. Сочи-парк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11" y="2100690"/>
            <a:ext cx="2896573" cy="32927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69" y="138546"/>
            <a:ext cx="2843089" cy="32419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54" y="3415281"/>
            <a:ext cx="2876361" cy="31647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690" y="3305008"/>
            <a:ext cx="3292760" cy="32927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643" y="138546"/>
            <a:ext cx="2793639" cy="295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6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4547033" cy="803427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chemeClr val="accent2"/>
                </a:solidFill>
              </a:rPr>
              <a:t>г.Сочи</a:t>
            </a:r>
            <a:r>
              <a:rPr lang="ru-RU" dirty="0" smtClean="0"/>
              <a:t>, </a:t>
            </a:r>
            <a:r>
              <a:rPr lang="ru-RU" dirty="0" smtClean="0">
                <a:solidFill>
                  <a:schemeClr val="accent2"/>
                </a:solidFill>
              </a:rPr>
              <a:t>Черное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accent2"/>
                </a:solidFill>
              </a:rPr>
              <a:t>море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83" y="1808017"/>
            <a:ext cx="3031863" cy="33007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933" y="2519740"/>
            <a:ext cx="3431309" cy="34313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183" y="1058615"/>
            <a:ext cx="3061856" cy="36547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193" y="3240177"/>
            <a:ext cx="2538845" cy="338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2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3085380" cy="978918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chemeClr val="accent2"/>
                </a:solidFill>
              </a:rPr>
              <a:t>Г.Сочи</a:t>
            </a:r>
            <a:r>
              <a:rPr lang="ru-RU" dirty="0" smtClean="0">
                <a:solidFill>
                  <a:schemeClr val="accent2"/>
                </a:solidFill>
              </a:rPr>
              <a:t> Красная поляна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70" y="2493813"/>
            <a:ext cx="3382817" cy="39854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381" y="375228"/>
            <a:ext cx="3604907" cy="39046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670" y="104860"/>
            <a:ext cx="3936048" cy="39360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709" y="3139226"/>
            <a:ext cx="3553691" cy="355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0" y="1739134"/>
            <a:ext cx="3918528" cy="43341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182" y="3205018"/>
            <a:ext cx="3519054" cy="35467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073" y="3205018"/>
            <a:ext cx="3730792" cy="35467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09" y="70050"/>
            <a:ext cx="4410019" cy="33381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2728" y="672847"/>
            <a:ext cx="68675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2"/>
                </a:solidFill>
              </a:rPr>
              <a:t>«Уральская пчелка», </a:t>
            </a:r>
            <a:r>
              <a:rPr lang="ru-RU" sz="2800" dirty="0" err="1" smtClean="0">
                <a:solidFill>
                  <a:schemeClr val="accent2"/>
                </a:solidFill>
              </a:rPr>
              <a:t>д.Кадниково</a:t>
            </a:r>
            <a:endParaRPr lang="ru-RU" sz="2800" dirty="0" smtClean="0">
              <a:solidFill>
                <a:schemeClr val="accent2"/>
              </a:solidFill>
            </a:endParaRPr>
          </a:p>
          <a:p>
            <a:r>
              <a:rPr lang="ru-RU" sz="2800" dirty="0" smtClean="0">
                <a:solidFill>
                  <a:schemeClr val="accent2"/>
                </a:solidFill>
              </a:rPr>
              <a:t>Пчелки, кролики, игровая площадка</a:t>
            </a:r>
            <a:endParaRPr lang="ru-RU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9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362528"/>
            <a:ext cx="3604491" cy="36044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399" y="1235940"/>
            <a:ext cx="4223328" cy="4223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073" y="2425701"/>
            <a:ext cx="4238335" cy="42383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90554" y="290767"/>
            <a:ext cx="5533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/>
                </a:solidFill>
              </a:rPr>
              <a:t>Уральский марс, Богданович.</a:t>
            </a:r>
          </a:p>
          <a:p>
            <a:r>
              <a:rPr lang="ru-RU" sz="2400" dirty="0" smtClean="0">
                <a:solidFill>
                  <a:schemeClr val="accent2"/>
                </a:solidFill>
              </a:rPr>
              <a:t>Эту поездку мы назвали «завтрак на МАРСЕ»</a:t>
            </a:r>
            <a:endParaRPr lang="ru-RU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69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817" y="785085"/>
            <a:ext cx="7538909" cy="5980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7817" y="77199"/>
            <a:ext cx="7658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2"/>
                </a:solidFill>
              </a:rPr>
              <a:t>Музей «Чемоданчик семейных путешествий» на тему:</a:t>
            </a:r>
          </a:p>
          <a:p>
            <a:r>
              <a:rPr lang="ru-RU" sz="2000" dirty="0" smtClean="0">
                <a:solidFill>
                  <a:schemeClr val="accent2"/>
                </a:solidFill>
              </a:rPr>
              <a:t>«Путешествуем семьей»</a:t>
            </a:r>
            <a:endParaRPr lang="ru-RU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98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9963" y="591127"/>
            <a:ext cx="48952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accent2"/>
                </a:solidFill>
              </a:rPr>
              <a:t>Эх! «Нам всегда чего-то не хватает —</a:t>
            </a:r>
            <a:br>
              <a:rPr lang="ru-RU" i="1" dirty="0" smtClean="0">
                <a:solidFill>
                  <a:schemeClr val="accent2"/>
                </a:solidFill>
              </a:rPr>
            </a:br>
            <a:r>
              <a:rPr lang="ru-RU" i="1" dirty="0" smtClean="0">
                <a:solidFill>
                  <a:schemeClr val="accent2"/>
                </a:solidFill>
              </a:rPr>
              <a:t>Зимою — лета, осенью — весны»!</a:t>
            </a:r>
            <a:br>
              <a:rPr lang="ru-RU" i="1" dirty="0" smtClean="0">
                <a:solidFill>
                  <a:schemeClr val="accent2"/>
                </a:solidFill>
              </a:rPr>
            </a:br>
            <a:r>
              <a:rPr lang="ru-RU" i="1" dirty="0" smtClean="0">
                <a:solidFill>
                  <a:schemeClr val="accent2"/>
                </a:solidFill>
              </a:rPr>
              <a:t>Нас манят дали в дымках, что не тают,</a:t>
            </a:r>
            <a:br>
              <a:rPr lang="ru-RU" i="1" dirty="0" smtClean="0">
                <a:solidFill>
                  <a:schemeClr val="accent2"/>
                </a:solidFill>
              </a:rPr>
            </a:br>
            <a:r>
              <a:rPr lang="ru-RU" i="1" dirty="0" smtClean="0">
                <a:solidFill>
                  <a:schemeClr val="accent2"/>
                </a:solidFill>
              </a:rPr>
              <a:t>Нам впечатленья новые нужны…</a:t>
            </a:r>
          </a:p>
          <a:p>
            <a:r>
              <a:rPr lang="ru-RU" i="1" dirty="0" smtClean="0">
                <a:solidFill>
                  <a:schemeClr val="accent2"/>
                </a:solidFill>
              </a:rPr>
              <a:t>Так хочется увидеть всю планету,</a:t>
            </a:r>
            <a:br>
              <a:rPr lang="ru-RU" i="1" dirty="0" smtClean="0">
                <a:solidFill>
                  <a:schemeClr val="accent2"/>
                </a:solidFill>
              </a:rPr>
            </a:br>
            <a:r>
              <a:rPr lang="ru-RU" i="1" dirty="0" smtClean="0">
                <a:solidFill>
                  <a:schemeClr val="accent2"/>
                </a:solidFill>
              </a:rPr>
              <a:t>Узнать, как люди в тех местах живут,</a:t>
            </a:r>
            <a:br>
              <a:rPr lang="ru-RU" i="1" dirty="0" smtClean="0">
                <a:solidFill>
                  <a:schemeClr val="accent2"/>
                </a:solidFill>
              </a:rPr>
            </a:br>
            <a:r>
              <a:rPr lang="ru-RU" i="1" dirty="0" smtClean="0">
                <a:solidFill>
                  <a:schemeClr val="accent2"/>
                </a:solidFill>
              </a:rPr>
              <a:t>Но... месяц путешествия по свету...</a:t>
            </a:r>
            <a:br>
              <a:rPr lang="ru-RU" i="1" dirty="0" smtClean="0">
                <a:solidFill>
                  <a:schemeClr val="accent2"/>
                </a:solidFill>
              </a:rPr>
            </a:br>
            <a:r>
              <a:rPr lang="ru-RU" i="1" dirty="0" smtClean="0">
                <a:solidFill>
                  <a:schemeClr val="accent2"/>
                </a:solidFill>
              </a:rPr>
              <a:t>И мы спешим в домашний свой уют.</a:t>
            </a:r>
          </a:p>
          <a:p>
            <a:r>
              <a:rPr lang="ru-RU" dirty="0" smtClean="0"/>
              <a:t>Галина </a:t>
            </a:r>
            <a:r>
              <a:rPr lang="ru-RU" dirty="0" err="1" smtClean="0"/>
              <a:t>Шкваронская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057236" y="3371272"/>
            <a:ext cx="91347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Цель: </a:t>
            </a:r>
            <a:r>
              <a:rPr lang="ru-RU" dirty="0" smtClean="0"/>
              <a:t>Формирование семейных ценностей. Знакомство с новыми культурами, историей и природными особенностями страны. </a:t>
            </a:r>
          </a:p>
          <a:p>
            <a:endParaRPr lang="ru-RU" dirty="0" smtClean="0"/>
          </a:p>
          <a:p>
            <a:r>
              <a:rPr lang="ru-RU" b="1" dirty="0" smtClean="0">
                <a:solidFill>
                  <a:schemeClr val="accent2"/>
                </a:solidFill>
              </a:rPr>
              <a:t>Задачи:</a:t>
            </a:r>
            <a:r>
              <a:rPr lang="ru-RU" b="1" dirty="0" smtClean="0"/>
              <a:t> </a:t>
            </a:r>
          </a:p>
          <a:p>
            <a:r>
              <a:rPr lang="ru-RU" dirty="0" smtClean="0"/>
              <a:t>·укрепить контакт между детьми и родителями</a:t>
            </a:r>
          </a:p>
          <a:p>
            <a:r>
              <a:rPr lang="ru-RU" dirty="0" smtClean="0"/>
              <a:t>·расширить кругозор детей </a:t>
            </a:r>
          </a:p>
          <a:p>
            <a:r>
              <a:rPr lang="ru-RU" dirty="0" smtClean="0"/>
              <a:t>·познакомиться со своей страной</a:t>
            </a:r>
          </a:p>
          <a:p>
            <a:r>
              <a:rPr lang="ru-RU" dirty="0" smtClean="0"/>
              <a:t>·изучить историю, географию родной страны</a:t>
            </a:r>
          </a:p>
          <a:p>
            <a:r>
              <a:rPr lang="ru-RU" dirty="0" smtClean="0"/>
              <a:t>·развить познавательный интерес, желание активно изучать природный мир</a:t>
            </a:r>
          </a:p>
          <a:p>
            <a:r>
              <a:rPr lang="ru-RU" dirty="0" smtClean="0"/>
              <a:t>·познать радость открытий, получить удовольствие и новые впечатления </a:t>
            </a:r>
          </a:p>
          <a:p>
            <a:r>
              <a:rPr lang="ru-RU" dirty="0" smtClean="0"/>
              <a:t>·развить коммуникативные способности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249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9"/>
            <a:ext cx="6964653" cy="74558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Челябинская область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49" b="30549"/>
          <a:stretch>
            <a:fillRect/>
          </a:stretch>
        </p:blipFill>
        <p:spPr>
          <a:xfrm>
            <a:off x="252350" y="2429160"/>
            <a:ext cx="3330872" cy="3057237"/>
          </a:xfrm>
        </p:spPr>
      </p:pic>
      <p:sp>
        <p:nvSpPr>
          <p:cNvPr id="5" name="Текст 4"/>
          <p:cNvSpPr>
            <a:spLocks noGrp="1"/>
          </p:cNvSpPr>
          <p:nvPr>
            <p:ph type="body" sz="half" idx="18"/>
          </p:nvPr>
        </p:nvSpPr>
        <p:spPr>
          <a:xfrm>
            <a:off x="560099" y="5621538"/>
            <a:ext cx="2940050" cy="659189"/>
          </a:xfrm>
        </p:spPr>
        <p:txBody>
          <a:bodyPr>
            <a:normAutofit fontScale="85000" lnSpcReduction="10000"/>
          </a:bodyPr>
          <a:lstStyle/>
          <a:p>
            <a:r>
              <a:rPr lang="ru-RU" sz="2000" dirty="0" smtClean="0"/>
              <a:t>Озеро</a:t>
            </a:r>
            <a:r>
              <a:rPr lang="ru-RU" sz="1600" dirty="0" smtClean="0"/>
              <a:t> </a:t>
            </a:r>
            <a:r>
              <a:rPr lang="ru-RU" sz="2000" dirty="0" smtClean="0"/>
              <a:t>Иткуль (с </a:t>
            </a:r>
            <a:r>
              <a:rPr lang="ru-RU" sz="2000" dirty="0" err="1" smtClean="0"/>
              <a:t>башк.яз</a:t>
            </a:r>
            <a:r>
              <a:rPr lang="ru-RU" sz="2000" dirty="0" smtClean="0"/>
              <a:t>. «Мясное озеро»)</a:t>
            </a:r>
            <a:endParaRPr lang="ru-RU" sz="2000" dirty="0"/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98" b="30498"/>
          <a:stretch>
            <a:fillRect/>
          </a:stretch>
        </p:blipFill>
        <p:spPr>
          <a:xfrm>
            <a:off x="3757114" y="1198303"/>
            <a:ext cx="3545907" cy="3057236"/>
          </a:xfrm>
        </p:spPr>
      </p:pic>
      <p:sp>
        <p:nvSpPr>
          <p:cNvPr id="8" name="Текст 7"/>
          <p:cNvSpPr>
            <a:spLocks noGrp="1"/>
          </p:cNvSpPr>
          <p:nvPr>
            <p:ph type="body" sz="half" idx="19"/>
          </p:nvPr>
        </p:nvSpPr>
        <p:spPr>
          <a:xfrm>
            <a:off x="3881269" y="4408230"/>
            <a:ext cx="2934406" cy="659189"/>
          </a:xfrm>
        </p:spPr>
        <p:txBody>
          <a:bodyPr>
            <a:normAutofit fontScale="85000" lnSpcReduction="10000"/>
          </a:bodyPr>
          <a:lstStyle/>
          <a:p>
            <a:r>
              <a:rPr lang="ru-RU" sz="2000" dirty="0" smtClean="0"/>
              <a:t>Озеро </a:t>
            </a:r>
            <a:r>
              <a:rPr lang="ru-RU" sz="2000" dirty="0" err="1" smtClean="0"/>
              <a:t>Аракуль</a:t>
            </a:r>
            <a:r>
              <a:rPr lang="ru-RU" sz="2000" dirty="0" smtClean="0"/>
              <a:t> (с </a:t>
            </a:r>
            <a:r>
              <a:rPr lang="ru-RU" sz="2000" dirty="0" err="1" smtClean="0"/>
              <a:t>башк</a:t>
            </a:r>
            <a:r>
              <a:rPr lang="ru-RU" sz="2000" dirty="0" smtClean="0"/>
              <a:t>. </a:t>
            </a:r>
            <a:r>
              <a:rPr lang="ru-RU" sz="2000" dirty="0"/>
              <a:t>я</a:t>
            </a:r>
            <a:r>
              <a:rPr lang="ru-RU" sz="2000" dirty="0" smtClean="0"/>
              <a:t>з. «Озеро между гор»)</a:t>
            </a:r>
            <a:endParaRPr lang="ru-RU" sz="2000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20"/>
          </p:nvPr>
        </p:nvSpPr>
        <p:spPr>
          <a:xfrm>
            <a:off x="8279122" y="4737825"/>
            <a:ext cx="2915352" cy="394605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/>
              <a:t>Урал</a:t>
            </a:r>
            <a:endParaRPr lang="ru-RU" sz="2000" dirty="0"/>
          </a:p>
        </p:txBody>
      </p:sp>
      <p:pic>
        <p:nvPicPr>
          <p:cNvPr id="16" name="Рисунок 15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2" b="24012"/>
          <a:stretch>
            <a:fillRect/>
          </a:stretch>
        </p:blipFill>
        <p:spPr>
          <a:xfrm>
            <a:off x="7494152" y="548158"/>
            <a:ext cx="3497120" cy="3057237"/>
          </a:xfr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122" y="3845541"/>
            <a:ext cx="3752273" cy="285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6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784" y="215663"/>
            <a:ext cx="10234325" cy="80833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Оленья ферма «Бархатные рога»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43" y="3026267"/>
            <a:ext cx="3882881" cy="362391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536" y="1023996"/>
            <a:ext cx="5083390" cy="316667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18" y="3720564"/>
            <a:ext cx="5478859" cy="30496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721" y="1023996"/>
            <a:ext cx="4209044" cy="283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5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7339" y="186564"/>
            <a:ext cx="6263925" cy="87568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2"/>
                </a:solidFill>
              </a:rPr>
              <a:t>«Парк сказов», </a:t>
            </a:r>
            <a:br>
              <a:rPr lang="ru-RU" dirty="0" smtClean="0">
                <a:solidFill>
                  <a:schemeClr val="accent2"/>
                </a:solidFill>
              </a:rPr>
            </a:br>
            <a:r>
              <a:rPr lang="ru-RU" dirty="0" err="1" smtClean="0">
                <a:solidFill>
                  <a:schemeClr val="accent2"/>
                </a:solidFill>
              </a:rPr>
              <a:t>г.Арамиль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397372" y="4250949"/>
            <a:ext cx="2930525" cy="576262"/>
          </a:xfrm>
        </p:spPr>
        <p:txBody>
          <a:bodyPr/>
          <a:lstStyle/>
          <a:p>
            <a:endParaRPr lang="ru-RU"/>
          </a:p>
        </p:txBody>
      </p:sp>
      <p:pic>
        <p:nvPicPr>
          <p:cNvPr id="16" name="Рисунок 15"/>
          <p:cNvPicPr>
            <a:picLocks noGrp="1" noChangeAspect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1" b="8071"/>
          <a:stretch>
            <a:fillRect/>
          </a:stretch>
        </p:blipFill>
        <p:spPr>
          <a:xfrm>
            <a:off x="312314" y="116248"/>
            <a:ext cx="3102555" cy="4049350"/>
          </a:xfr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77" y="3014507"/>
            <a:ext cx="3012223" cy="3625407"/>
          </a:xfrm>
          <a:prstGeom prst="rect">
            <a:avLst/>
          </a:prstGeom>
        </p:spPr>
      </p:pic>
      <p:pic>
        <p:nvPicPr>
          <p:cNvPr id="15" name="Рисунок 14"/>
          <p:cNvPicPr>
            <a:picLocks noGrp="1" noChangeAspect="1"/>
          </p:cNvPicPr>
          <p:nvPr>
            <p:ph type="pic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r="16352"/>
          <a:stretch>
            <a:fillRect/>
          </a:stretch>
        </p:blipFill>
        <p:spPr>
          <a:xfrm>
            <a:off x="4508125" y="1635427"/>
            <a:ext cx="3097504" cy="3814618"/>
          </a:xfr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629" y="3726226"/>
            <a:ext cx="4414982" cy="2941988"/>
          </a:xfrm>
          <a:prstGeom prst="rect">
            <a:avLst/>
          </a:prstGeom>
        </p:spPr>
      </p:pic>
      <p:pic>
        <p:nvPicPr>
          <p:cNvPr id="17" name="Рисунок 16"/>
          <p:cNvPicPr>
            <a:picLocks noGrp="1" noChangeAspect="1"/>
          </p:cNvPicPr>
          <p:nvPr>
            <p:ph type="pic" idx="2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4" b="8094"/>
          <a:stretch>
            <a:fillRect/>
          </a:stretch>
        </p:blipFill>
        <p:spPr>
          <a:xfrm>
            <a:off x="8792665" y="350979"/>
            <a:ext cx="3109194" cy="3814618"/>
          </a:xfrm>
        </p:spPr>
      </p:pic>
    </p:spTree>
    <p:extLst>
      <p:ext uri="{BB962C8B-B14F-4D97-AF65-F5344CB8AC3E}">
        <p14:creationId xmlns:p14="http://schemas.microsoft.com/office/powerpoint/2010/main" val="85083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49609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chemeClr val="accent2"/>
                </a:solidFill>
              </a:rPr>
              <a:t>г.Тюмень</a:t>
            </a:r>
            <a:r>
              <a:rPr lang="ru-RU" dirty="0" smtClean="0">
                <a:solidFill>
                  <a:schemeClr val="accent2"/>
                </a:solidFill>
              </a:rPr>
              <a:t/>
            </a:r>
            <a:br>
              <a:rPr lang="ru-RU" dirty="0" smtClean="0">
                <a:solidFill>
                  <a:schemeClr val="accent2"/>
                </a:solidFill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75" y="1453138"/>
            <a:ext cx="3519489" cy="46926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21" y="2034837"/>
            <a:ext cx="3759199" cy="4692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762" y="985317"/>
            <a:ext cx="3406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Сквер </a:t>
            </a:r>
            <a:r>
              <a:rPr lang="ru-RU" sz="2000" dirty="0" smtClean="0">
                <a:solidFill>
                  <a:schemeClr val="accent2"/>
                </a:solidFill>
              </a:rPr>
              <a:t>Сибирских</a:t>
            </a:r>
            <a:r>
              <a:rPr lang="ru-RU" sz="2000" dirty="0" smtClean="0"/>
              <a:t> кошек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907586" y="1634727"/>
            <a:ext cx="2512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Мост Влюбленных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770" y="1446931"/>
            <a:ext cx="3642402" cy="4661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45770" y="1077599"/>
            <a:ext cx="3817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Термальный курорт «</a:t>
            </a:r>
            <a:r>
              <a:rPr lang="ru-RU" dirty="0" err="1" smtClean="0"/>
              <a:t>ЛетоЛето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702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6410471" cy="988155"/>
          </a:xfrm>
        </p:spPr>
        <p:txBody>
          <a:bodyPr/>
          <a:lstStyle/>
          <a:p>
            <a:pPr algn="ctr"/>
            <a:r>
              <a:rPr lang="ru-RU" sz="2400" dirty="0" err="1" smtClean="0">
                <a:solidFill>
                  <a:schemeClr val="accent2"/>
                </a:solidFill>
              </a:rPr>
              <a:t>Г.Тобольск</a:t>
            </a:r>
            <a:r>
              <a:rPr lang="ru-RU" sz="2400" dirty="0" smtClean="0">
                <a:solidFill>
                  <a:schemeClr val="accent2"/>
                </a:solidFill>
              </a:rPr>
              <a:t/>
            </a:r>
            <a:br>
              <a:rPr lang="ru-RU" sz="2400" dirty="0" smtClean="0">
                <a:solidFill>
                  <a:schemeClr val="accent2"/>
                </a:solidFill>
              </a:rPr>
            </a:br>
            <a:r>
              <a:rPr lang="ru-RU" sz="2400" dirty="0" smtClean="0">
                <a:solidFill>
                  <a:schemeClr val="accent2"/>
                </a:solidFill>
              </a:rPr>
              <a:t>сквер </a:t>
            </a:r>
            <a:r>
              <a:rPr lang="ru-RU" sz="2400" dirty="0" err="1" smtClean="0">
                <a:solidFill>
                  <a:schemeClr val="accent2"/>
                </a:solidFill>
              </a:rPr>
              <a:t>пистаеля</a:t>
            </a:r>
            <a:r>
              <a:rPr lang="ru-RU" sz="2400" dirty="0" smtClean="0">
                <a:solidFill>
                  <a:schemeClr val="accent2"/>
                </a:solidFill>
              </a:rPr>
              <a:t> П.П. Ершова. </a:t>
            </a:r>
            <a:br>
              <a:rPr lang="ru-RU" sz="2400" dirty="0" smtClean="0">
                <a:solidFill>
                  <a:schemeClr val="accent2"/>
                </a:solidFill>
              </a:rPr>
            </a:br>
            <a:r>
              <a:rPr lang="ru-RU" sz="2400" dirty="0" smtClean="0">
                <a:solidFill>
                  <a:schemeClr val="accent2"/>
                </a:solidFill>
              </a:rPr>
              <a:t>Сказочные герои</a:t>
            </a:r>
            <a:endParaRPr lang="ru-RU" sz="2400" dirty="0">
              <a:solidFill>
                <a:schemeClr val="accent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6" y="1921165"/>
            <a:ext cx="3495386" cy="47705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90" y="1681885"/>
            <a:ext cx="3805383" cy="47650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291" y="1152983"/>
            <a:ext cx="3615458" cy="501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8910" y="106217"/>
            <a:ext cx="5948218" cy="812664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chemeClr val="accent2"/>
                </a:solidFill>
              </a:rPr>
              <a:t>г.Тобольск</a:t>
            </a:r>
            <a:r>
              <a:rPr lang="ru-RU" dirty="0" smtClean="0">
                <a:solidFill>
                  <a:schemeClr val="accent2"/>
                </a:solidFill>
              </a:rPr>
              <a:t>. Кремль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0" y="106217"/>
            <a:ext cx="5708073" cy="39970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706" y="1390070"/>
            <a:ext cx="5521675" cy="42533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19" y="3516743"/>
            <a:ext cx="4458940" cy="327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1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820" y="175628"/>
            <a:ext cx="7177089" cy="988155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accent2"/>
                </a:solidFill>
              </a:rPr>
              <a:t>Туристический городок «</a:t>
            </a:r>
            <a:r>
              <a:rPr lang="ru-RU" sz="2000" dirty="0" err="1" smtClean="0">
                <a:solidFill>
                  <a:schemeClr val="accent2"/>
                </a:solidFill>
              </a:rPr>
              <a:t>Абалак</a:t>
            </a:r>
            <a:r>
              <a:rPr lang="ru-RU" sz="2000" dirty="0" smtClean="0">
                <a:solidFill>
                  <a:schemeClr val="accent2"/>
                </a:solidFill>
              </a:rPr>
              <a:t>». </a:t>
            </a:r>
            <a:br>
              <a:rPr lang="ru-RU" sz="2000" dirty="0" smtClean="0">
                <a:solidFill>
                  <a:schemeClr val="accent2"/>
                </a:solidFill>
              </a:rPr>
            </a:br>
            <a:r>
              <a:rPr lang="ru-RU" sz="2000" dirty="0" smtClean="0">
                <a:solidFill>
                  <a:schemeClr val="accent2"/>
                </a:solidFill>
              </a:rPr>
              <a:t>Здесь снимался фильм «По щучьему велению».</a:t>
            </a:r>
            <a:endParaRPr lang="ru-RU" sz="2000" dirty="0">
              <a:solidFill>
                <a:schemeClr val="accent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87" y="1766455"/>
            <a:ext cx="3292186" cy="43895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922" y="73893"/>
            <a:ext cx="3329132" cy="44388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85" y="1099128"/>
            <a:ext cx="4221019" cy="44142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455" y="3413224"/>
            <a:ext cx="4442691" cy="327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6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879</TotalTime>
  <Words>203</Words>
  <Application>Microsoft Office PowerPoint</Application>
  <PresentationFormat>Широкоэкранный</PresentationFormat>
  <Paragraphs>48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Century Gothic</vt:lpstr>
      <vt:lpstr>Times New Roman</vt:lpstr>
      <vt:lpstr>Wingdings 3</vt:lpstr>
      <vt:lpstr>Ион</vt:lpstr>
      <vt:lpstr>Муниципальное автономное общеобразовательное учреждение  лицей №180 «Полифорум» районный конкурс «История маленького чемоданчика: секреты семейного наследия». Номинация: «Чемоданчик семейных путешествий». Тема: «Путешествуем семьей» </vt:lpstr>
      <vt:lpstr>Презентация PowerPoint</vt:lpstr>
      <vt:lpstr>Челябинская область</vt:lpstr>
      <vt:lpstr>Оленья ферма «Бархатные рога»</vt:lpstr>
      <vt:lpstr>«Парк сказов»,  г.Арамиль</vt:lpstr>
      <vt:lpstr>г.Тюмень </vt:lpstr>
      <vt:lpstr>Г.Тобольск сквер пистаеля П.П. Ершова.  Сказочные герои</vt:lpstr>
      <vt:lpstr>г.Тобольск. Кремль</vt:lpstr>
      <vt:lpstr>Туристический городок «Абалак».  Здесь снимался фильм «По щучьему велению».</vt:lpstr>
      <vt:lpstr>г.Сочи. Сочи-парк</vt:lpstr>
      <vt:lpstr>г.Сочи, Черное море</vt:lpstr>
      <vt:lpstr>Г.Сочи Красная поляна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МАОУ лицей №180 «Полифорум» 2024 районный конкурс история маленького чемоданчика: секреты семейного наследия. Номинация: Чемоданчик семейных путешествий. </dc:title>
  <dc:creator>1</dc:creator>
  <cp:lastModifiedBy>1</cp:lastModifiedBy>
  <cp:revision>25</cp:revision>
  <dcterms:created xsi:type="dcterms:W3CDTF">2024-10-31T05:08:29Z</dcterms:created>
  <dcterms:modified xsi:type="dcterms:W3CDTF">2024-10-31T19:47:39Z</dcterms:modified>
</cp:coreProperties>
</file>